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135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591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526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290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420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3948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6858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25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279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1655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218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789B1-5756-465F-B042-2ABA3110A422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E5B26-2B08-4CA3-9664-9C6521D2B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234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771650"/>
            <a:ext cx="8610600" cy="485775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Key messages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Current dietary guidelines regarding saturated fat (SFA) and food products containing them need to be reassessed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importance of dietary sources of SFA should be considered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Meta-analyses show dairy consumption is not associated with cardiovascular disease, obesity and diabetes type 2, and regular fat dairy products might even provide some protective effects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relevance of the focus on low-fat dairy products in current guidelines to limit dietary SFA intake needs to </a:t>
            </a:r>
            <a:r>
              <a:rPr lang="en-US" sz="2400" smtClean="0">
                <a:solidFill>
                  <a:schemeClr val="bg1">
                    <a:lumMod val="50000"/>
                  </a:schemeClr>
                </a:solidFill>
              </a:rPr>
              <a:t>be </a:t>
            </a:r>
            <a:r>
              <a:rPr lang="en-US" sz="2400" smtClean="0">
                <a:solidFill>
                  <a:schemeClr val="bg1">
                    <a:lumMod val="50000"/>
                  </a:schemeClr>
                </a:solidFill>
              </a:rPr>
              <a:t>re-examined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772400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876800" y="1123950"/>
            <a:ext cx="1600200" cy="419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1807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FrieslandCampina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OudeeS01</dc:creator>
  <cp:lastModifiedBy> Carole</cp:lastModifiedBy>
  <cp:revision>6</cp:revision>
  <dcterms:created xsi:type="dcterms:W3CDTF">2015-10-16T09:14:24Z</dcterms:created>
  <dcterms:modified xsi:type="dcterms:W3CDTF">2015-11-30T10:24:13Z</dcterms:modified>
</cp:coreProperties>
</file>